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730" autoAdjust="0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9-29T03:01:55.5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15628 4727 0,'18'0'93,"-1"0"-30,1 0-63,0 0 0,35 0 16,-1 0-1,1 0 1,-35 0 15,0 0 0,-1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9-28T15:41:56.8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21396 2558 0,'-18'0'93,"18"17"-93,-17-17 16,-1 36 0,-17-19-1,35 1 1,-18-18 0,18 17-1,0 1 16,-18-18-31,18 18 16,0-1 15,0 1 1,0 0-17,0-1 1,0 1-1,0 0 1,0-1 0,0 1-1,0-1 1,0 1 0,0 0-1,0-1 1,18-17-1,-18 18 1,0 0 0,18 17 15,-18-17-15,17-1-1,-17 1 1,18 0-1,-18-1 1,0 1 0,18-18-1,-18 17 1,0 1 46,17-18-15,-34 0 94,17-18-125,0 1-16,0-36 15,-18 0 1,18 18-1,-18 17 1,18 0-16,0 1 31,-17-19-15,17 19 0,0-18-1,0 17 1,0-17 15,0-1-15,0 1-1,0 17 1,0 1 0,0-1 46,17 18 141,1 0-172,-18 18 157,0-1-172,-18-17-16,18 36 15,-17-1 1,17 0-1,0-17 1,-18 0 0,18-1 15,0 1-15,0 17-1,-18 0 1,18-17-1,0 0 1,0-1 0,0 1-1,0 0 17,18-18-32,-18 17 15,18 1 1,-18 17-1,17 0 1,1 1 0,0-1 15,-18 0-15,17-35-1,-17 18 1,18-18-1,0 0 17,-1 0 15,-34 0 62,17-18-93,0 1-16,-18-19 15,18-17 1,-18 18-1,18-18 1,0 18 0,0 0-1,-17-18 1,17 35 0,-18-17-1,18 0 1,0-1-1,0 1 1,0 17 0,0 1-1,0-1 17,0 0 14,0 1-30,18 17 0,-1-18-1,1 18 17,-18-17 30,18 17-31,-18-18-31,17 18 16,-17-18 15,0 36 172,0 0-203,0-1 16,0 18 0,-17-35-16,17 36 15,-18-1 1,18-17-1,0-1 1,0 1 15,0 17-15,0-17 0,0-1-1,0 1 1,0 0-1,18-18-15,-18 35 16,17-17 0,-17 17 15,18-17-15,-18-1-1,0 1 1,18 17-1,-18-17 1,17-1 0,-17 1-1,18 0 1,-18-1 0,17 1-1,1-18 1,0 18-1,-1-18 32,-34 0 47,-1 0-78,0 0-1,18-18 32,-17 18-47,17-35 16,-18-1-1,1-16 1,17 16 0,0 1-1,0 0 17,-18-1-17,18 1 1,-18 0-1,1 0 1,17-1 0,-18 19-1,18-1 1,0 0 0,0 1-1,-18-1 1,18 0 31,0 1-32,18-1 1,-18 1 0,0-1-1,18 0 1,-18 1-1,17-1 1,-17 0 0,18 18-1,0-35 1,-1 35 0,-17-18-1,18 18 1,-18 18 187,-18-18-203,18 18 16,-17-1-1,-1 19 1,0-1-1,1 0 1,-1 0 0,18 1-1,0-1 17,0 0-17,0 1 1,0-19-16,0 1 15,0 17 1,0-17 0,0 17-1,0 18 1,0-18 0,0 1 15,0-1-16,0-18 1,0 1-16,0 0 16,0 17-1,18-35 17,-18 18-17,0-1 16,17-17-15,-17 18 0,-17-18 359,-1 0-203,18-18-157,0 1-15,0-1 16,0-17-1,0 17 17,0 0 15,18 18-1,-1 0 1,1 0-31,-18 18-16,18 17 16,17 1-1,-35-1 1,17-35-1,-17 18 1,0 17 0,18-18-1,-18 1 17,-18-18 30,1 0-15,-1 0-31,1 0-1,17-18-15,-18 1 16,0-1-1,1 1 1,17-1 31,-18 18-47,18-35 31,0 52 125,0 1-140,0 0 0,0-1-16,0 36 15,0-18 1,-18-17 15,18 0-31,0-36 78,-17 18-78,17-18 16,0 1 0,0-19-1,0 19 1,0-1-1,0 1 1,0-1 187,0 0-187,0 1-16,0-19 15,0 19 1,-18 17 0,18-18-1,0 36 110,0-1-125,0 1 0,0 0 16,0 17 0,0-17-1,0-1 1,18 18-1,-18 1 1,0-19 15,-18-17 16,0 0-31,1 0-1,17-17 32,0-1-47,-18 0 16,18-34 0,0 16-1,0 19 1,0-1 62,-18 18-62,36 0 46,-18 18-46,0-1-16,0 1 15,0 70 1,0 0 0,0-70-16,0 52 15,0-17 1,-18-53 46,18-53-62,0 36 0,0-54 32,0-17-17,0 35 1,0 36-1,-17 17 1,17-18 31,0 0-47,0 1 16,0-1-1,17 18 48,-17 18-63,18-18 15,-18 17-15,18 1 16,-1-18 15,1 18-15,-18-1-1,18 1 1,-18-1 0,17 1-1,-17 0 1,0-1 0,0 1-1,0 0 1,0-1 15,0 1-15,-17-18 62,17-18-63,-18 18 32,18-17-31,-18 17-16,18-18 16,-35-17-1,17 17 1,1 18 124,17-18-124,0 1-16,-18-1 16,18-17-1,-17 35 1</inkml:trace>
  <inkml:trace contextRef="#ctx0" brushRef="#br0" timeOffset="16105.53">21449 3122 0,'0'18'110,"0"-1"-95,0 1 1,-18-18 62,1 0-62,17-18-1,-18 18-15,18-17 31,0-1-15,0 0 0,0 1-16,0-1 31,0 1-15,0 34 155,0 1-155,0-1 0,0 1-1,0 0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9-28T15:42:40.8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18803 2011 0,'0'17'109,"0"1"-109,0 0 0,0 70 16,0-18-1,0-34 1,-18-36 62,18-18-62,-17-35-1,17-70 1,0 17 0,0 88-16,0-70 15,-18-18 1,18 89 0,-18-1-1,18 36 32,0 35-47,0 70 31,0-105-31,0 140 16,0-87 0,0-36-1,0-52 32,0-1-47,0-88 16,0-17-1,0 17 1,-17 53 0,17 71 15,0-1-31,0 89 15,0 53 1,0-142-16,-18 177 16,1-88 15,17-123 31,0-1-62,-36-35 16,36-53 0,0 89-16,0-36 15,-17 53 1,17 17 15,0 54-15,0 35-1,0-89-15,-18 89 16,18-35 15,0-54-15,0-87 15,0-36-15,0 88-16,18-70 15,-18 70-15,0-34 16,0 34 0,17 106 15,1-88-31,-18 124 16,18-1-1,-18-70 1,17-35-1,-17-54 17,0-17-1,0 36-31,0-18 16,-17 17-1,17 36 16,0-1-15,0 1 0,0-1-1,17-17 17,-17-17-32,18-89 15,-18 35 1,0 1-1,0 87 48,0 1-63,17 35 16,1 35-1,0-17 1,-18-54-16,0 19 15,0-1 1,-18-53 15,-17-70-15,17 0 0,1 88-16,-19-88 15,-17 35 1,18 35-1,17 18 1,1-17 15,-1 52-15,-17 88 0,0 18-1,17-88 1,36-53-1,-18-70 17,0 52-32,0-70 15,17-18 1,-17 53 0,-17 53-1,17 106 16,17 18-15,1-19 0,0-87 15,-18-36-15,0 1-1,0-107 1,0 1-1,-18 35 1,0 70 0,18 36-1,0 34 1,0-34-16,0 88 16,0 17-1,-17-87 1,-1-36 31,18-18-47,-18-35 0,18-53 31,18 53-15,0 36-1,-1 34 16,-17 1-15,0 17 0,0 1-1,0-54 48,0 0-63,0 1 0,36-72 15,-36 72-15,52-71 16,-16 52 0,-1 89 31,-35-35-47,35 70 15,-35 36 1,0-54-1,-17-52 1,17-1 0,-18-17-1,-35-88 1,35 0 0,-17-35-1,18 70 1,17 88 15,0-17-31,35 87 16,-35 37 15,0-72-15,0-52-1,-18-71 16,18-53-15,0 0 0,-17 36-1,17 87 32,0 1-31,0-1-1</inkml:trace>
  <inkml:trace contextRef="#ctx0" brushRef="#br0" timeOffset="1577.61">18397 2152 0,'18'0'78,"-18"18"-62,18 52 15,-18-17-15,0-35-1,0-36 17,0 0-17,17-87 1,1 16 0,-18 72-16,0-36 15,0 70 48,0 19-63,0 34 15,0-52 1,0 17 0,0-17-1</inkml:trace>
  <inkml:trace contextRef="#ctx0" brushRef="#br0" timeOffset="3630.52">18468 2152 0,'18'0'47,"-18"18"16,17-18-16,-17-18-32,0-17 1,0-18-1,0 0 1,0 70 47,0 1-63,0 0 15,0-1-15,0 36 16,0-35-1,0-36 32,0 1-47,18-72 32,-1 72-17,-17 34 32,0 1-47,-17 17 16,17 1-1,-18-19 1,18-34 15,0-1-31,0-35 16,0 35-16,0-34 15,0 16 1,0 54 31,-17 70-47,-1 0 31,18-17-15,0-54-1,0-34 17,-18-18-17,18-18 1,0 35-16,-17-35 16,17 18-1,0 52 32,0 1-47,0 53 16,0-54-16,0 54 15,0-1 17,0-52-17,0-36 16,0-52-15,0 52-16,17-52 16,-17-19-1,0 54 1,0 53 15,0 52-15,0 54-1,0-107-15,0 107 16,-17-53 0,17-54-1,-36-52 32,1-18-31,35 35-16,-53-35 15,18 18 1,17 35 0,1 0-1,17-18 32,17 1-31,71-1-1,1 1 1,-36 17 0,-18 0-1,-53 0 48,1 0-48,-1 0 1,-53 17 0,54-17-1,34 0 32,1 0-47,53-35 16,-54 35-16,124-18 15,-35 1 1,-71 17 0,-52 0 31,-19 17-16,-16 1-16,16 0 1,1-18 0,-53 17-1,-53-17 1,123 18-16,-17-1 16,52-17 15,36-35-16,36 0 1,-72 35-16,71-53 16,-52 53-1,-19 0 32</inkml:trace>
  <inkml:trace contextRef="#ctx0" brushRef="#br0" timeOffset="7894.11">18609 2064 0,'18'0'0,"-1"0"47,1 0-32,0 0 1,-18-18 46,17 18-46,-34 0 47,-1 0-48,0 0 1,1 0-1,-36 0 1,-18 18 0,54-18-16,-1 0 15,36 0 79,-1 0-94,1 0 16,105-18-1,-35-17 1,-70 35-16,0-18 16,-36 18 46,0 0-62,-52 18 16,-36-1-1,0 1 1,53 0 0,36-1 15,-1-17-16,36 0 32,-1 0-47,1 0 16,70-35 0,-53 17-1,-17 18 1,-18-17-1,-18 17 17,1 0-17,-18 0-15,17 0 0,-53 17 16,18 1 15,36-18-15,-1 18-1,1-18 1,34 0 31,36-18-31,18 0-1,-54 1 1,-34 17 31,-1 0-32,0 0-15,-35 0 16,18 0 15,35 17-15,18-17-1,-1 0 1,19-17 0,87-18-1,-52 17 1,-54 18 0,-17-18 46,0 1-46,0-1 15,-17 18-31,-19 0 16,19-18 15,-18 18-16,35 18 32,0 0-31,17-1-16,-17 71 16,0-17-1,0-53 1,0-36 15,0-35-15,0-17-1,0 17 1,0 35 0,0 36 15,0-1-16,0 71 1,0-17 0,0-18-1,0-35 1,0-36 31,0 0-32,-17 1-15,17-1 0,0-17 16,0 52 31,17 36-47,36 53 31,-53-88-31,53 88 16,-18-1-1,-17-52 1,0-53 0,-36 0 15,18-17-15,0-1-1,0 36 48,-18-18 15,18-18-78,-17-17 15,17-36 1,0-17 0,17 53-1,1 35 1,0 0 0,-1 0-1,-17 17 79,0 1-94,0 0 16,18 17-16,-1-35 15,1 18 1,0-18 31,35 0-32,17 0 1,-34 0 0,-1 17-1,-35 1 1,0-36 46,-18 18-62,18-17 0,0-36 16,0 0 0,0 17 15,0 54 47,0 0-78</inkml:trace>
  <inkml:trace contextRef="#ctx0" brushRef="#br0" timeOffset="9299.43">18715 2240 0,'-18'0'32,"1"0"-17,-1 0 1,-17 0-1,-1 0 1,1 0 0,35 18 46,18-18-31,-1 0 1,1 0-17,17 0 1,1 0 0,-36-18-1,-18 18 1,0 0 15,1 0-31,17-18 16,17 18 46,1 0-46,0 0-1,-1 0 1,1 0-16,17 0 16,36 0-1,-89 0 48</inkml:trace>
  <inkml:trace contextRef="#ctx0" brushRef="#br0" timeOffset="10576.57">18838 1993 0,'0'18'15,"0"-1"-15,-17 1 16,17 35-1,0-35 1,0-1-16,0 1 16,0 35-1,0-18 1,0-17 0,0 17-1,0-17 16,0-36 188,-18 18-203,18-18-16,0-35 0</inkml:trace>
  <inkml:trace contextRef="#ctx0" brushRef="#br0" timeOffset="10945.02">18874 2046 0,'0'18'47,"0"-1"-47,0 19 16,0 17 0,0-36-1,-18 18-15,18 1 31,0-1-15,-18-35 78</inkml:trace>
  <inkml:trace contextRef="#ctx0" brushRef="#br0" timeOffset="11450.84">18803 2028 0,'18'0'47,"-18"18"-47,0 0 16,0 17-1,0 18 16,0-18-15,-18 0 0,0-17-1,18 0-15</inkml:trace>
  <inkml:trace contextRef="#ctx0" brushRef="#br0" timeOffset="11816.99">18821 2064 0,'0'0'0,"17"0"16,1 0-1,0 17 1,-18 19-1,0-1 1,0 0 0,0-17-16,-18 17 15</inkml:trace>
  <inkml:trace contextRef="#ctx0" brushRef="#br0" timeOffset="12198.94">18874 2081 0,'0'18'32,"0"0"-32,0 17 15,0 0 1,-18 0 15,18 1-15,0-1-1,0-17 1</inkml:trace>
  <inkml:trace contextRef="#ctx0" brushRef="#br0" timeOffset="13080.77">18909 2011 0,'18'0'0,"-1"0"31,1 0-15,-18 17 31,0 1-16,0 0-31,-18 17 16,1 18 15,-1 0-15,0 0-1,18-36 1,0 1 0,0 17-1,0-17 16,0 0 1</inkml:trace>
  <inkml:trace contextRef="#ctx0" brushRef="#br0" timeOffset="13750.32">18891 1923 0,'18'0'63,"-18"17"-47,0 1-1,0 0-15,0 17 16,0 18 15,0-18-15,0-17-1,0-1-15,18 19 32</inkml:trace>
  <inkml:trace contextRef="#ctx0" brushRef="#br0" timeOffset="14202.27">18927 1976 0,'17'0'47,"-17"17"-47,0 1 16,0-1-16,0 36 15,0 0 1,0-17-1,0 16 17,0-34-17,0 0 1</inkml:trace>
  <inkml:trace contextRef="#ctx0" brushRef="#br0" timeOffset="15589.51">18856 1993 0,'18'0'15,"-18"18"1,0-1-16,0 1 31,0 0 0</inkml:trace>
  <inkml:trace contextRef="#ctx0" brushRef="#br0" timeOffset="15760.76">18856 2170 0,'0'0'0,"0"35"16,0 0-1</inkml:trace>
  <inkml:trace contextRef="#ctx0" brushRef="#br0" timeOffset="16089.29">18803 2046 0,'18'0'31,"-18"18"32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8FBE6-8BD7-40B5-87FB-E8F400EE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269A30-42C4-4CD7-A9EB-63D415697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495D32-992B-40CB-A099-D9E3CABF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DDAA50-6241-471E-A42E-87431EE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944D12-0067-4E1E-AACE-540BBDB9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897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98EF1-1D2E-41B1-ADF5-517414DB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5C04AD9-26AE-4DA6-824F-5CDC7C592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6CF70D-166C-4305-B28C-38ED07E5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D0D1CE-957A-46B5-A510-F61C318A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D7E691-FE13-4C9E-BFAD-54691C3C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43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7BCFC50-B475-48F8-8C9F-DDF8E0EDF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4223ECE-5E03-4575-A3FE-6EF1E7477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5EB92F-E267-4D3A-89F2-05DBFFE9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522E3C-C218-407B-9126-1DB68014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A073C2-1DEE-4231-8C8B-E1AFF5D7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267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3D80F3-7630-498B-9186-61DC0B4F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B36C64-FED7-40D9-8D74-7493F218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3D84A6-9BF4-418F-B6CE-E682B5CF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08FA3A-6071-42EC-B6E5-76545F86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F73063-4AEF-4AB2-873F-E0B08C03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79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A2193B-04A4-4E9F-A538-61E1D238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F0A8A7-BE05-4315-BE33-0AAC0EB3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8C353F-CCCE-4D8F-8BB6-C0700336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A5CB23-0A58-40AE-8136-279CAA64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592D3A-7F97-4653-8C30-AE58BB6B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262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421CF-C791-4642-86E9-7BB07B5F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A5D453-C1BD-42B1-9D76-1D777547E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076A71-0E64-44BC-BE5C-9A9AE9453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450FDA-E38E-41AC-A242-DE44B13E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609E74-7EC0-4D93-A9CC-E1EF03FA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FD40FD-B3E8-47DC-8FC5-4D17F1C9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206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67C241-5456-4B47-B2CF-83097AA5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ED81F7-511D-4F9A-AD85-A478B1660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363390-E1E4-430D-A1F8-F57CD2176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209947-34C5-4302-AD08-A813CE995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DB0A65-3963-4D5D-88E6-061592772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6F9AADC-85C2-4BCD-9C21-69ED1ADD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801E69C-49BB-49F1-80A9-16C0986B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1AAC10E-1529-4872-9152-F7ED0921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44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C910F-DCB6-4F51-9D91-5431375B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6E5E8B-0068-4C49-8F6B-C0285C43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0A1F8F-CDB1-45C4-8C52-54D717C9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565B37-7D9A-422D-BC23-54F45040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457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6B92C94-EA8A-4830-9B19-72563288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F4B821-D116-4FE9-912B-1D137620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DFD00D-DDDA-42F3-AB34-33A0C2F2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007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7F382C-8691-4631-816B-0598ACC2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1CEEC4-595E-4AA8-A06D-E9469EC3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3D0651-4F75-4670-B935-7C3826DAD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77801A-8DFA-4632-A86A-89AB6A65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445660-E2DB-43DB-AB49-278B9573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170850-521A-4E7D-9242-5C07CC21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89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D8C782-DE92-4F71-B984-37D4FB30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9393BF7-2CE8-435D-811D-D8205E2DF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2953DB2-B470-45DA-932A-41E820CAB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5D1113-727C-4B26-8FBF-70FF473A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D3C03-4337-41EB-96B3-9C9E4383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527FA7-CD51-4C5E-B91E-0271DCE6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54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BDED9BD-1342-40A0-ACB4-F08BCC4A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8F3A6A-A94C-47D8-9E38-E64D312D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D74A2C-3402-47CC-A1C2-44871005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1D23-90B6-4B15-9491-EEDDB2B47DE5}" type="datetimeFigureOut">
              <a:rPr lang="zh-HK" altLang="en-US" smtClean="0"/>
              <a:t>06/10/20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9DE0D1-A5B0-4402-BC83-3CF0DE01C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DD9A11-B48C-433A-942B-8533E7F1A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A7A8-4763-4408-AEDB-87CF5B8039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088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customXml" Target="../ink/ink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>
            <a:extLst>
              <a:ext uri="{FF2B5EF4-FFF2-40B4-BE49-F238E27FC236}">
                <a16:creationId xmlns:a16="http://schemas.microsoft.com/office/drawing/2014/main" id="{AEF3DFAD-92B6-4D92-B687-13A4F431133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7938"/>
            <a:ext cx="51466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AACD80D4-0A7E-4255-8706-1E7E0856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7938"/>
            <a:ext cx="514508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BC4043D-56C2-451F-8624-0EC24322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762376"/>
            <a:ext cx="51450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7F69991D-0B65-46B9-B1F8-98D4C31204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5875"/>
            <a:ext cx="514667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F39B4EA-003F-45B7-95D3-BE84868F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875"/>
            <a:ext cx="514508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70AA349-3089-4DC8-9D92-74DF5527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017963"/>
            <a:ext cx="51450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3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9EFD3D2D-EE94-44CC-877C-E31D4FFB66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5875"/>
            <a:ext cx="514667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FF1AD0F3-794C-42DF-BF3A-4FF69F28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875"/>
            <a:ext cx="51450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B3838A6D-6A96-4256-AE3C-E640C469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236788"/>
            <a:ext cx="51450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35F8B6BE-3571-4D56-BC0E-4164193E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864100"/>
            <a:ext cx="51450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364484F3-177E-48CD-8C73-730C5DFAAB82}"/>
                  </a:ext>
                </a:extLst>
              </p14:cNvPr>
              <p14:cNvContentPartPr/>
              <p14:nvPr/>
            </p14:nvContentPartPr>
            <p14:xfrm>
              <a:off x="5626080" y="1701720"/>
              <a:ext cx="101880" cy="3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364484F3-177E-48CD-8C73-730C5DFAAB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6720" y="1692360"/>
                <a:ext cx="1206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762739BB-314F-4A9C-A816-309AABEEDA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588"/>
            <a:ext cx="51466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8BE17AD1-CC14-4264-A8AF-49D51D92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88"/>
            <a:ext cx="51450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9D7AC9E6-5178-4ED8-A384-B774483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416051"/>
            <a:ext cx="51450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13F69F99-5291-40B1-BA61-CA68798F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56113"/>
            <a:ext cx="514508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472A7F4-B386-433E-95FC-6D14D6B011E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1113"/>
            <a:ext cx="5146675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963E6540-EB50-484B-BD1C-C9763566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1113"/>
            <a:ext cx="5145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EC23B467-37CC-46C8-86C0-34007812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927226"/>
            <a:ext cx="51450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68C4802D-9833-4E66-8BE3-369B8A1D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619501"/>
            <a:ext cx="51450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AB3C1124-233C-4DC9-9995-592D5496E7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FAE6FE9B-C16F-48BA-932F-A05EAD09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387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C6029BB3-3B97-4DB3-BCA3-50282F85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562225"/>
            <a:ext cx="51387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B0AF88C5-CD75-462B-BE98-C96B95B8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721100"/>
            <a:ext cx="5138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BD3FDB13-E1EE-4397-9473-C4D710EC02D1}"/>
                  </a:ext>
                </a:extLst>
              </p14:cNvPr>
              <p14:cNvContentPartPr/>
              <p14:nvPr/>
            </p14:nvContentPartPr>
            <p14:xfrm>
              <a:off x="7639200" y="888840"/>
              <a:ext cx="127080" cy="38772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BD3FDB13-E1EE-4397-9473-C4D710EC02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9840" y="879480"/>
                <a:ext cx="145800" cy="4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3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72F95C79-54B2-42F7-B152-594FF05AB7B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0935E473-5D65-4E41-826C-00310E38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387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6455EEFC-02ED-4B47-AEB9-D2349A32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990600"/>
            <a:ext cx="51387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076C0F7A-449B-44CF-84C2-E2A75EDA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590800"/>
            <a:ext cx="5138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B1DD678E-10D4-4D48-8E6B-9DC9EE10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200400"/>
            <a:ext cx="513873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CE4AA164-840F-4BC5-8E29-0FD5BAEC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135563"/>
            <a:ext cx="51387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1000CF1E-0D5F-4DA4-A150-9B561F21939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1AD208D9-BF1C-46EC-8CC1-3B2AFF1D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3873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3B1666C9-49C7-4FAD-BB33-6D599328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914525"/>
            <a:ext cx="51387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1C388831-521F-4B81-AFBB-C3EF2FB6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4930775"/>
            <a:ext cx="51387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1CCDD883-061E-482A-95D4-89081944B2AE}"/>
                  </a:ext>
                </a:extLst>
              </p14:cNvPr>
              <p14:cNvContentPartPr/>
              <p14:nvPr/>
            </p14:nvContentPartPr>
            <p14:xfrm>
              <a:off x="6566040" y="615960"/>
              <a:ext cx="260640" cy="30528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1CCDD883-061E-482A-95D4-89081944B2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6680" y="606600"/>
                <a:ext cx="27936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0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FB9C95D7-C1B2-44A4-946F-CB941FE354C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0"/>
          <a:ext cx="5143500" cy="299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711191890"/>
                    </a:ext>
                  </a:extLst>
                </a:gridCol>
              </a:tblGrid>
              <a:tr h="1556426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348579"/>
                  </a:ext>
                </a:extLst>
              </a:tr>
              <a:tr h="143483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21523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ACCA92E1-1CAE-46D7-8F27-783D9FB9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37E03BE-5FDF-40F7-8EB1-74416B4013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1113"/>
            <a:ext cx="5146675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D0CC1420-2880-4F95-B619-CC3EA55F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1113"/>
            <a:ext cx="514508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BB80C3C8-4110-45AB-B4BF-87CDEFB6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294063"/>
            <a:ext cx="5145088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869F38F6-BBA1-4D42-87BF-079DD36FAFD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2188" y="0"/>
            <a:ext cx="512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960F5160-FEA9-4979-B3C0-8E2ABC31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0"/>
            <a:ext cx="512603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682AECA4-E4B4-4B36-A2C0-EC440D1F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1947863"/>
            <a:ext cx="512603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D2F38BEC-6AD8-4A8B-9419-5CD48FD1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054475"/>
            <a:ext cx="51260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>
            <a:extLst>
              <a:ext uri="{FF2B5EF4-FFF2-40B4-BE49-F238E27FC236}">
                <a16:creationId xmlns:a16="http://schemas.microsoft.com/office/drawing/2014/main" id="{207660D7-4687-4728-81D2-5EE6F73C75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864DA86-4304-4A82-B3F9-8ABBC595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135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9D040E0-A0A1-41F4-B256-87D7DC28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085975"/>
            <a:ext cx="51355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DDB7BAA2-49EC-4CF1-8987-D4D8D68A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097338"/>
            <a:ext cx="51355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9B23B98-B1E0-45F4-96AC-4BCCA43F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592763"/>
            <a:ext cx="51355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6BE8AE12-680D-4513-BF44-9640D7A9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6019800"/>
            <a:ext cx="51355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7083D864-3CCC-4136-9904-FF0B94ED9F0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6350"/>
            <a:ext cx="51466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4094A36-BE46-4D69-BE81-DDD4709E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50"/>
            <a:ext cx="5145088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27DE4A60-DE2C-46EA-9E81-4D560013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705350"/>
            <a:ext cx="5145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D901D597-D4D0-4033-B18A-3847B16297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6350"/>
            <a:ext cx="51466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3EA3ED6-F0D4-4BEB-A7BE-589AB90C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50"/>
            <a:ext cx="51450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85250A2E-D80F-48AC-9412-B104A862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062288"/>
            <a:ext cx="5145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E9CBD4AA-A8E2-4A6E-8283-D726F60A55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C7302FB9-A8E2-47D1-AEF9-FB4756BC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387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16E97531-4DDC-48EC-A58E-04C0377B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448050"/>
            <a:ext cx="51387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160A28ED-254F-4E9D-967D-422B9480BF5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588"/>
            <a:ext cx="51466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56FB8CA1-AB60-44D5-BE1D-E33C2576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88"/>
            <a:ext cx="514508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2A1E6DB-0946-4254-8203-A829AD13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521076"/>
            <a:ext cx="51450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632723FA-B83C-43E1-99C9-7C7F7EAB270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588"/>
            <a:ext cx="51466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896D0CA7-7D84-4A48-BA2B-CF6A1F6A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88"/>
            <a:ext cx="51450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68D14B87-5873-4529-AD18-88A18FF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27376"/>
            <a:ext cx="51450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E6298F7E-DB40-49C9-A0FC-06AFEFA2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359401"/>
            <a:ext cx="51450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E404AFC0-053D-4530-A9FF-10A4939887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1588"/>
            <a:ext cx="51466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96A14B45-785B-49BE-A649-F6BF801D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88"/>
            <a:ext cx="51450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0FE28C5F-7E08-4F27-AA68-4145C36C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390776"/>
            <a:ext cx="51450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4773C250-326D-4668-AEA5-92466C84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229101"/>
            <a:ext cx="51450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FB9C95D7-C1B2-44A4-946F-CB941FE354C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0"/>
          <a:ext cx="5143500" cy="299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711191890"/>
                    </a:ext>
                  </a:extLst>
                </a:gridCol>
              </a:tblGrid>
              <a:tr h="1556426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348579"/>
                  </a:ext>
                </a:extLst>
              </a:tr>
              <a:tr h="143483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21523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CC8038EC-D333-4304-8321-47F68DF7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96A274E7-79F0-4075-9A5F-FBE3ADBC9B8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986F195C-6BA4-4ABF-8C11-1550F68C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4" y="0"/>
            <a:ext cx="5145088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D6F487F-8575-4B1B-8B73-848C6214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221038"/>
            <a:ext cx="51450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36EE9F89-1903-4C89-9D92-C6B25E20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4" y="4838261"/>
            <a:ext cx="5145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8">
            <a:extLst>
              <a:ext uri="{FF2B5EF4-FFF2-40B4-BE49-F238E27FC236}">
                <a16:creationId xmlns:a16="http://schemas.microsoft.com/office/drawing/2014/main" id="{4A2AB2C0-8BB7-4A38-B1ED-3F3E5E9150D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3175"/>
            <a:ext cx="51466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92C8D7EB-7A57-43AA-A50F-7EB8BA0C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75"/>
            <a:ext cx="514508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B1ED2C24-7B69-4ADD-ABAF-9450E987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633913"/>
            <a:ext cx="51450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A5347EAA-422B-4FB2-B471-7003881C3FA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6350"/>
            <a:ext cx="51466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95A3C630-D565-4DC1-82C0-1F8D5343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50"/>
            <a:ext cx="5145088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1532133-0802-4B40-B97B-83A939DF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702050"/>
            <a:ext cx="51450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47B530F1-0F8F-488A-8A81-547DA52E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194300"/>
            <a:ext cx="51450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E871665-794E-46A1-A660-F70EFA2314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2663" y="6350"/>
            <a:ext cx="51466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0E5CA6DA-C3AF-4F80-96B9-D53964AC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50"/>
            <a:ext cx="51450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9FC1A30-88DC-496D-8F6C-D07FC5F5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886075"/>
            <a:ext cx="51450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95BF99B7-D53B-452C-BA0E-B207ADAF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203700"/>
            <a:ext cx="51450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248BB63-887D-49E5-8458-FBEE9CF0DE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9013" y="0"/>
            <a:ext cx="513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85DA7D58-EE26-4587-94D9-E49026D4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0"/>
            <a:ext cx="51323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FA4F453-35CF-42E1-BCDC-0F623237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735138"/>
            <a:ext cx="51323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32F771DA-2DCF-48D6-A144-02AEDF50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481513"/>
            <a:ext cx="51323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DE839E4-4AFA-4D34-8FB2-3FE64AB9D99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13EB28CA-B957-4401-A604-0549368A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387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69E0ED8-D03A-42BD-8E0D-9E049F1A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346325"/>
            <a:ext cx="51387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FB9C95D7-C1B2-44A4-946F-CB941FE354C0}"/>
              </a:ext>
            </a:extLst>
          </p:cNvPr>
          <p:cNvGraphicFramePr>
            <a:graphicFrameLocks noGrp="1"/>
          </p:cNvGraphicFramePr>
          <p:nvPr/>
        </p:nvGraphicFramePr>
        <p:xfrm>
          <a:off x="3524250" y="0"/>
          <a:ext cx="5143500" cy="299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711191890"/>
                    </a:ext>
                  </a:extLst>
                </a:gridCol>
              </a:tblGrid>
              <a:tr h="1556426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348579"/>
                  </a:ext>
                </a:extLst>
              </a:tr>
              <a:tr h="143483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21523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10558C5-1CDD-4B7D-8DBD-41784452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 </dc:creator>
  <cp:lastModifiedBy>Yi Jen Lee (IMSCI)</cp:lastModifiedBy>
  <cp:revision>16</cp:revision>
  <dcterms:created xsi:type="dcterms:W3CDTF">2020-09-28T09:23:27Z</dcterms:created>
  <dcterms:modified xsi:type="dcterms:W3CDTF">2020-10-06T09:43:07Z</dcterms:modified>
</cp:coreProperties>
</file>